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FFFF66"/>
    <a:srgbClr val="FF9966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815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69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26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78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61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44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13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91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9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78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75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2951C-80E8-4025-93A5-9908D1CD1A10}" type="datetimeFigureOut">
              <a:rPr lang="en-GB" smtClean="0"/>
              <a:t>29/06/2010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7BC27-717B-455B-A150-FEB3DDE2E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7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1982" y="2967335"/>
            <a:ext cx="81400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Beauchamps enterprise day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11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987527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75987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383778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674248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584183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4893" y="2967335"/>
            <a:ext cx="6054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Quotes! From year 9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rot="21329474">
            <a:off x="179512" y="476672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Jodie parish  said its good because you can mix with other people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535424">
            <a:off x="176471" y="1983323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Emily bagridge  said I'm in media this year and I like it because I enjoy media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 rot="405661">
            <a:off x="683568" y="4869160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Sean rule said it lets us do extended activity's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20815056">
            <a:off x="681109" y="5539370"/>
            <a:ext cx="806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Luke dennis  said he likes it because its fun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149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54</Words>
  <Application>Microsoft Office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Beauchamps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Healy Lucie</dc:creator>
  <cp:lastModifiedBy>Healy Lucie</cp:lastModifiedBy>
  <cp:revision>4</cp:revision>
  <dcterms:created xsi:type="dcterms:W3CDTF">2010-06-29T10:43:01Z</dcterms:created>
  <dcterms:modified xsi:type="dcterms:W3CDTF">2010-06-29T11:33:44Z</dcterms:modified>
</cp:coreProperties>
</file>